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C45AF-8CB1-D04A-B617-2E452BA148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0A8804-7383-5345-A431-B9675C1942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3E661-75DA-9242-9373-EBA994515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1978F-26EC-FC48-B056-DC2CA911A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396E9-73B1-8947-948D-C750F3E48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254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9712B-4B06-1442-A519-2481DBBCB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235D72-1FEE-0C41-8C16-BA82B05163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EFB036-B2AD-784B-BF07-716A46A5D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A4BDC8-858D-2349-BF27-2DEC799D2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066D2F-E35F-9049-95F6-28247B4A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693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0362695-316B-2A42-A942-AAD9D9D5F0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ADD69A-9926-0F45-811D-AD86B99881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C0B60D-3F01-8240-9574-54D0A193E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C4D37-E5AF-DA48-B7BA-DB2EFD773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DECC30-AD9F-174E-BDC0-E8DAA056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020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C3EE8-E698-DA46-995E-FB075BFB2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6E130-46B6-CA4A-8BB4-1A047992F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23018-7F77-6A47-88BF-F0802B0EF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6F4C7C-AB28-644B-A23C-7D901BF7A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6B54C9-B8C8-9549-8BFE-F4FDC3AFC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5790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5D795-20D2-D846-A78A-0082E2AA5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7E0C07-029C-4140-A769-6E8EFD150E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06B18F-6B59-FB41-BBCC-C4CBCA951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3197D1-C3A9-BC41-8892-EA72B7415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F9754-0187-E444-81EC-F9215561D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37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B35FCB-16D3-FE4D-8941-1AB18A345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DFA43-4FF2-9D43-B3A6-035111B9F7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89332-C085-494E-8DF1-6918C4A751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283C74-359B-2F46-B7BA-3BE9F735D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989CEF-8B0B-CB47-A305-9916928D2B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89F11-40A9-D24C-8A81-038A9B5AA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8496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4BBD4-868E-7D45-A8F4-107C82D63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39F9A-4DAA-6B42-B6D5-240CD0252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AC37C9-2A72-5E41-8089-B67406FF1B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80D926-312B-2046-AB00-9676359D06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1A43C7-7438-914A-A545-A2B26B0227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D1882B5-A838-A24D-9191-125F7178E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AEF999-6FD7-9A43-906C-597B97967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1396C5-9E59-F44E-A181-E86D5822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700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931D0-5609-4045-B29F-B59265E24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0A0BE2-C41F-B146-B427-113139239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A954867-8E13-394C-9DD3-624F81367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5EE827-83D1-0D41-9517-DD43AB772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841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DCFCB5E-DF38-7440-B88E-5F0CB965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CCEE51-D271-CA4A-9759-84393162C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2E7F60-E507-EC42-8CD4-68FED08A1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558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7E3B7-E5F3-4B48-8717-69D2B3435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59FAB-7EAD-7241-B395-3EB6521EE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2EEAD7-CD54-0842-9ED6-6260432ACE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7FF4F-7210-184E-91BE-25562FCF9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57B1CA-93BB-4B42-ACA2-8A039049A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4715A0-7E13-394D-B663-481090BA2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907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4489F-3787-E34A-B4E4-BE86FA9AD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B831FE-7B16-F144-9370-7C140267C2C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2838F6-6C99-6545-A119-59BA29789B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787BC8-62C5-6C4F-81CF-31C8F617C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587EE8-F3F6-FA4E-9DBF-CC7C79C56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06F402-80B3-A344-BA4D-6E8C67D54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7307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EF778B-5255-B545-9DAB-A2CC2D471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BB3A82-FEF4-604C-A5CF-36606D699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9A43C8-E2AE-9143-8B67-F9BCEDB4D1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75C6DE-F0DC-FB42-A54A-0CED1CBDE5D0}" type="datetimeFigureOut">
              <a:rPr lang="en-US" smtClean="0"/>
              <a:t>2/24/22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AFEC6-F4A5-4040-8209-60D70BA266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FAA67-F52A-0F4B-8B1C-02F8DBFBB5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6E0972-5350-FA47-AB5F-1CFD3692A7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A67EC306-28D1-804F-B623-8DDCFB4D83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924" y="1840248"/>
            <a:ext cx="5410600" cy="4307613"/>
          </a:xfrm>
          <a:prstGeom prst="rect">
            <a:avLst/>
          </a:prstGeom>
        </p:spPr>
      </p:pic>
      <p:pic>
        <p:nvPicPr>
          <p:cNvPr id="6" name="defects_RL" descr="defects_RL">
            <a:hlinkClick r:id="" action="ppaction://media"/>
            <a:extLst>
              <a:ext uri="{FF2B5EF4-FFF2-40B4-BE49-F238E27FC236}">
                <a16:creationId xmlns:a16="http://schemas.microsoft.com/office/drawing/2014/main" id="{61C9F0A5-7355-CC46-A49E-8B1542FE74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20109" t="4222" r="20721" b="5204"/>
          <a:stretch/>
        </p:blipFill>
        <p:spPr>
          <a:xfrm>
            <a:off x="6810703" y="1372920"/>
            <a:ext cx="4666593" cy="535746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2030288B-7A07-EE45-9962-ADDDE6245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924" y="47357"/>
            <a:ext cx="10515600" cy="1325563"/>
          </a:xfrm>
        </p:spPr>
        <p:txBody>
          <a:bodyPr/>
          <a:lstStyle/>
          <a:p>
            <a:r>
              <a:rPr lang="en-US" dirty="0"/>
              <a:t>Deep Q Learning for </a:t>
            </a:r>
            <a:r>
              <a:rPr lang="en-US"/>
              <a:t>structure optimization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605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6</Words>
  <Application>Microsoft Macintosh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Deep Q Learning for structure optimization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Deep Q Learning for structure optimization</dc:title>
  <dc:creator>Cherukara, Mathew Joseph</dc:creator>
  <cp:lastModifiedBy>Cherukara, Mathew Joseph</cp:lastModifiedBy>
  <cp:revision>1</cp:revision>
  <dcterms:created xsi:type="dcterms:W3CDTF">2022-02-24T17:49:24Z</dcterms:created>
  <dcterms:modified xsi:type="dcterms:W3CDTF">2022-02-24T17:51:18Z</dcterms:modified>
</cp:coreProperties>
</file>

<file path=docProps/thumbnail.jpeg>
</file>